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50DA-265E-4780-9438-A40A9BE5F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F3023-4190-4D03-9525-16E6872D0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0F374-058A-49BF-B725-017EA264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6F03-88DB-43F9-BE23-1A5A2667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1AB47-F608-4C87-8902-A2A6DE0A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5D17-EA3D-4962-A927-493FB4EF0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B4402-54FF-4EAE-BC18-A86471FC8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E678B-73E5-4DBC-83D6-C7E6B55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B2744-19CE-4075-8C30-16D12204E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8F701-AA4D-42C0-A962-D4583FA7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1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64885-722E-411C-8485-042EF83AC0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85EF1-D6EC-4C9B-9742-F2410376C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447F4-B778-40AC-9660-BD035792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57C58-78FF-47B4-94D7-6A08828C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D7F3A-C1A2-48BB-AF5D-10B7614AF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2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889D-E312-44DB-9BD4-042D36F3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F4392-35F9-482A-9658-7B5BD416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C649F-1AF6-4020-A2EB-B8C07E9A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E0E35-9073-4446-ACE1-67E6B7BA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D9AFF-DB5E-44D4-8EED-964A0D5C2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3A77-10D4-4267-98F3-2A937046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6E37-DA2D-4E49-BC8B-0595D0AE5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0C339-789B-4FC0-A798-35107BFB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1620-E084-433D-924D-C1D039737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0B272-A562-47B9-98EC-D3A14A75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0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185D-1409-43D8-AC30-629B0876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530BD-D841-4E27-AB89-9379A0DB9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25F27-23EE-4D01-BD3B-BF9FFA916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F2607-2683-4BC8-8B3F-7ED095E2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4F6D9-F8D4-4CA9-A24C-4C1A93CC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839AD-7AF6-44AF-B9AA-FD537073F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4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2AED-3067-4699-BE84-2B0568773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19928-B8B9-4772-BE06-36605AD86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79E2D-A8A9-435C-B754-1C2795EA9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90228-3796-40E0-AAB5-5798EFABA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4C9DB-3EAA-471D-A744-9CAB5447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9B99F5-8910-4EDA-A144-EC129742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BFF817-283B-4FD1-9A0A-1C32D46F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FC5D8C-2877-4D57-BB91-368FEAA2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6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3AB49-9EFD-4C89-857E-D9CD8F46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CF45F-080D-4998-8D3C-7C0E96FB8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330744-3A8D-4E18-B047-F55C1302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D11B6-5EE2-4273-90CE-FC75F6A5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796B7E-24EA-4A3F-A164-BF1FF7C7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EB5ED2-7F1B-4D04-AED2-7109EE4F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CF9F8-DF7E-4136-A4BD-BA5D4E50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0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E827-B4E3-40B0-92B5-B3D6D1ED9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A62F2-ECC1-4F55-BB03-6FD214E2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01617-F01A-439D-9C09-6DD3CA1E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D21DB-CAFD-407F-A5CC-13218641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10E98-8E26-4BAC-A0AB-5EA7C96C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EA89A-0A6B-40B3-84E8-83DBD82E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3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E355-7435-4A7A-B4CD-3383261D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BF4EE-9FD0-4119-AABA-CA43C9A70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900AE-D814-42D8-B8A4-E6A651F61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4A238-7E4B-4943-A890-56071C9F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CCAC7-ACD4-46D8-B6FF-8035744F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40538-73A5-4370-BD4E-AEE5211C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7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993FE-DD78-4BCD-8609-375AFCB1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C0E39-19B1-43A7-9696-3B602FC67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E3F66-4FC1-4DE8-980B-2B0D1B2EE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A6B3-6DF0-4B80-850F-22D9CA3C1257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E7DCB-54DA-4CFD-9A1F-A90610269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A25A8-B95F-4872-A8F8-1E1FA56C2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D0B55-6500-4ECB-89C6-6848EF9D1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2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29DA3E-D03A-456F-8C1F-4D7714F1D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29289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BUSINESS ANALYTICS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66E5FF-AB9E-49C0-A11C-CCF60B6FF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2713"/>
            <a:ext cx="9144000" cy="300824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UNIT V</a:t>
            </a:r>
          </a:p>
          <a:p>
            <a:r>
              <a:rPr lang="en-US" sz="3200" dirty="0"/>
              <a:t>PREDICTIVE ANALYTICS &amp; APPLICATION OF ANALYTICS IN BUSINESS</a:t>
            </a:r>
          </a:p>
          <a:p>
            <a:r>
              <a:rPr lang="en-US" sz="3200" dirty="0"/>
              <a:t>Dr.ASHOKAN.C</a:t>
            </a:r>
          </a:p>
          <a:p>
            <a:r>
              <a:rPr lang="en-US" sz="3200" dirty="0" err="1"/>
              <a:t>B.Sc;MBA;M.Phil;PhD;NET;AMT;FDP</a:t>
            </a:r>
            <a:r>
              <a:rPr lang="en-US" sz="3200" dirty="0"/>
              <a:t>(IIM-A)</a:t>
            </a:r>
          </a:p>
        </p:txBody>
      </p:sp>
    </p:spTree>
    <p:extLst>
      <p:ext uri="{BB962C8B-B14F-4D97-AF65-F5344CB8AC3E}">
        <p14:creationId xmlns:p14="http://schemas.microsoft.com/office/powerpoint/2010/main" val="117258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9784E-58B4-43E1-B541-446CDC12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DA5740-32A2-4588-BD3B-AC9F7C9E6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63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2B91-416E-4F7B-83AE-450DE2EA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8F0C41-F3A0-43AC-84D7-3B3C53685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43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16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BFED4-DE27-436D-B8A7-B16EBDE9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11B264-E2C7-45E8-AFB5-5B29A159D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3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8DCE-50B5-485D-B172-E08D72F8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4F7073-E1BB-4C64-B792-137FBAAB9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4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3ACB6-8273-4A5E-A121-7C20711F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89DCA3-F999-4354-A168-25FFCB490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63826"/>
            <a:ext cx="10515600" cy="60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C3BF-683D-45E6-BDD6-33C74F61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284C67-1214-48F4-B3D8-766104EEB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63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952C-05F4-47CA-A036-6537D4AF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0D4FA5-E9AD-4920-AFFD-2CF5062CE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6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DFDD-2137-4F9B-8904-F878A7EB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6271AE-1927-42B7-9A21-2D2640B15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2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54C5-E3A4-4628-84AD-62BB5797E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1CEED-55F3-4C15-B073-594D3A352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4"/>
            <a:ext cx="10515600" cy="62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85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9356-CAFB-444E-955B-6034E826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EB3470-BFC5-46BE-95ED-38B9535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9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E874-9791-466C-B70B-2C2058F0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169606-77E4-43AB-AD59-F90DF8A6D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689113"/>
            <a:ext cx="10515600" cy="54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14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57BE4-F600-4FB2-A0A7-FCC1C4A9C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1C0EA1-8353-4E1B-A1A3-59D6792BD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97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E63CF-1F9C-4CCD-B264-43632BE3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6836"/>
            <a:ext cx="10515600" cy="5660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8AF95-21AF-4647-AE5F-08B675EA4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A6B91-46F9-4532-80CE-40A629B26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08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BC24-D31E-4F01-BACE-61FA453E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5F0C9D-0E04-4CC6-8613-D5DE766A8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80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41C9-7315-43D0-8D6C-A734EAA2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C641CA-5DC3-4D59-941D-5739183B5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92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C23D5-A555-43A5-BD42-EF88F5AC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EB7407-880B-4E1A-9356-0042A9B9C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39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7F7F-E5DF-4464-B5C5-B4362893D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2C7C65-62D8-4055-AE62-729B8B325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06" y="1182307"/>
            <a:ext cx="10721008" cy="51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16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67EC-FF71-4F98-9390-A670A052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77869D-7CF0-4060-BB6A-2DB261274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60" y="596347"/>
            <a:ext cx="10373139" cy="58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29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43C6-5E18-4AF0-8A25-0A9E05CC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E9D8F-8515-4ABB-8300-A7D1203E0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635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6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5D8A-BB2E-40F7-90A8-CDDB80A6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951057-FE73-47AC-9D12-28825137D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804" y="662609"/>
            <a:ext cx="10386391" cy="532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A874-E76D-45B4-BFBC-FA427759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0B1512-D3A6-4105-9335-1ED34EE0D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5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1C5E-3384-4AE5-9CD2-44A6A7518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EBC410-91AA-4712-B74F-1F34901A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50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3B3D-ED7B-4404-98CC-F7CF0D1F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2" y="365126"/>
            <a:ext cx="10151165" cy="106611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/>
              <a:t>Predictive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36AEEA-144F-4CB8-9112-A564A0807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8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13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698C-9A04-4B40-AAA2-2675E78FC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E081C7-23C7-4C8C-9039-824ADCFED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4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E4DE8-0076-4CB2-9DF4-1B6A851F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0BC108-9ADC-450A-B77C-02FFD18A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6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D907-ABF0-4926-A4F5-943C33E92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77793A-AACD-48F6-8B0A-7F1209996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8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39</Words>
  <Application>Microsoft Office PowerPoint</Application>
  <PresentationFormat>Widescreen</PresentationFormat>
  <Paragraphs>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BUSINESS ANALYTICS</vt:lpstr>
      <vt:lpstr>PowerPoint Presentation</vt:lpstr>
      <vt:lpstr>PowerPoint Presentation</vt:lpstr>
      <vt:lpstr>PowerPoint Presentation</vt:lpstr>
      <vt:lpstr>PowerPoint Presentation</vt:lpstr>
      <vt:lpstr>Predictive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ANALYTICS</dc:title>
  <dc:creator>user</dc:creator>
  <cp:lastModifiedBy>sreejaks.hvbs@gmail.com</cp:lastModifiedBy>
  <cp:revision>8</cp:revision>
  <dcterms:created xsi:type="dcterms:W3CDTF">2022-01-23T14:02:15Z</dcterms:created>
  <dcterms:modified xsi:type="dcterms:W3CDTF">2023-01-17T09:06:33Z</dcterms:modified>
</cp:coreProperties>
</file>